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3761-F921-447A-97D6-452E505D90B1}" type="datetimeFigureOut">
              <a:rPr lang="en-US" smtClean="0"/>
              <a:pPr/>
              <a:t>4/30/2010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2E97D-A299-4840-B23F-24D3F983FC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cal-He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228600"/>
            <a:ext cx="3048000" cy="3048000"/>
          </a:xfrm>
          <a:prstGeom prst="rect">
            <a:avLst/>
          </a:prstGeom>
        </p:spPr>
      </p:pic>
      <p:pic>
        <p:nvPicPr>
          <p:cNvPr id="4" name="Picture 3" descr="buy-loc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505200"/>
            <a:ext cx="3967812" cy="2978150"/>
          </a:xfrm>
          <a:prstGeom prst="rect">
            <a:avLst/>
          </a:prstGeom>
        </p:spPr>
      </p:pic>
      <p:pic>
        <p:nvPicPr>
          <p:cNvPr id="6" name="Picture 5" descr="shop local -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04800"/>
            <a:ext cx="3810000" cy="3810000"/>
          </a:xfrm>
          <a:prstGeom prst="rect">
            <a:avLst/>
          </a:prstGeom>
        </p:spPr>
      </p:pic>
      <p:pic>
        <p:nvPicPr>
          <p:cNvPr id="7" name="Picture 6" descr="406960189v2147483647_480x480_Fron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1600" y="4191000"/>
            <a:ext cx="2362200" cy="2362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3429000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http://www.buylocal.rpi.edu/</a:t>
            </a:r>
            <a:endParaRPr lang="en-US" sz="4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Henry Prosack</dc:creator>
  <cp:lastModifiedBy>Henry Prosack</cp:lastModifiedBy>
  <cp:revision>4</cp:revision>
  <dcterms:created xsi:type="dcterms:W3CDTF">2010-04-30T10:27:56Z</dcterms:created>
  <dcterms:modified xsi:type="dcterms:W3CDTF">2010-04-30T12:07:19Z</dcterms:modified>
</cp:coreProperties>
</file>